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0" d="100"/>
          <a:sy n="80" d="100"/>
        </p:scale>
        <p:origin x="7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536345-8D5E-A07D-19B9-532E1CEA194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6335A7B-6AF7-DD79-F14A-574D5E4655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5F7C97D-067C-DA98-099D-0942CC7F40A4}"/>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5" name="Segnaposto piè di pagina 4">
            <a:extLst>
              <a:ext uri="{FF2B5EF4-FFF2-40B4-BE49-F238E27FC236}">
                <a16:creationId xmlns:a16="http://schemas.microsoft.com/office/drawing/2014/main" id="{05C3D3AA-2A55-E1BB-17AE-1C07E5352C3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50438B0-D7F1-63CD-8F3C-62718F0FFCDB}"/>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3874301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372DE9-B6DA-FD72-A47F-1E1AF7BE5D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A095C98-2140-B81A-2000-40118134237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6F81344-491D-9464-B65E-79F76A1666F8}"/>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5" name="Segnaposto piè di pagina 4">
            <a:extLst>
              <a:ext uri="{FF2B5EF4-FFF2-40B4-BE49-F238E27FC236}">
                <a16:creationId xmlns:a16="http://schemas.microsoft.com/office/drawing/2014/main" id="{2B37B6E3-4311-399D-A41A-6F03FA7D7F6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76883FD-9351-58E5-5AE4-5899BA3450C2}"/>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3560773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B14FA49-0411-33AF-9186-DC9DB7460FC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16E118D-19AF-67E8-D749-8D15FF8C030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AF4E9BC-8A96-4206-F25C-861101D3ED21}"/>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5" name="Segnaposto piè di pagina 4">
            <a:extLst>
              <a:ext uri="{FF2B5EF4-FFF2-40B4-BE49-F238E27FC236}">
                <a16:creationId xmlns:a16="http://schemas.microsoft.com/office/drawing/2014/main" id="{BF616813-3E4B-29C9-19AC-3800C452266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D83E82C-AC1F-2E93-3F65-EBC3D583CB36}"/>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3079026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86E0EB-454E-C9E1-191B-58959986CFE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2F7CAB5-6A68-8511-F180-83B45AD2B19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7598284-5C5E-3F3C-A680-0E743954A91D}"/>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5" name="Segnaposto piè di pagina 4">
            <a:extLst>
              <a:ext uri="{FF2B5EF4-FFF2-40B4-BE49-F238E27FC236}">
                <a16:creationId xmlns:a16="http://schemas.microsoft.com/office/drawing/2014/main" id="{5184A975-6888-BF2A-B3D3-DC894BD98E4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8AD4142-8380-8515-0621-6230C00476A0}"/>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246679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6D8956-15B9-6D4A-D454-E2FA88B7836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CDA9DD4-744F-07A3-D1BA-C673F912B1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82F7D9F-2B10-DA7B-4991-85D6A49EA230}"/>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5" name="Segnaposto piè di pagina 4">
            <a:extLst>
              <a:ext uri="{FF2B5EF4-FFF2-40B4-BE49-F238E27FC236}">
                <a16:creationId xmlns:a16="http://schemas.microsoft.com/office/drawing/2014/main" id="{DB54E683-7AAA-CD66-F31A-7736A0F17A2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FEDB218-E9E4-AAB5-5B49-DABBC43CE9B6}"/>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165904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9EBEE4-59B0-1EE4-59D9-FB9AD07E9E8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9CCD030-9249-6651-58F2-43A4C2EE7E1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0231D02-BA02-D4EE-41A3-AD7231C9EED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971C847-E603-559C-329D-BF15AFE52A2D}"/>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6" name="Segnaposto piè di pagina 5">
            <a:extLst>
              <a:ext uri="{FF2B5EF4-FFF2-40B4-BE49-F238E27FC236}">
                <a16:creationId xmlns:a16="http://schemas.microsoft.com/office/drawing/2014/main" id="{1FBE1C26-C8CF-A660-369C-C8D89431512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3825DE7-09F8-8625-51A1-984E4E3EFC54}"/>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10773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A573FD-1FBF-0321-FFC4-D028E095C66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0854D9B-85B3-2C8B-5321-DAB90DF3B9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AFDE15C-2FF3-5D08-AB45-DBAB090A2D2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A78123F-843E-4937-405E-408772AD7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AF458B6-8743-55AF-4534-B5F762C4412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2C6D1DB-CEC0-4AAC-9DD6-A65F5FF7AD7F}"/>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8" name="Segnaposto piè di pagina 7">
            <a:extLst>
              <a:ext uri="{FF2B5EF4-FFF2-40B4-BE49-F238E27FC236}">
                <a16:creationId xmlns:a16="http://schemas.microsoft.com/office/drawing/2014/main" id="{FFE3BCEA-E148-DDDC-9A77-8B450BDEDBF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A1F1867-2698-7F8E-03F7-70CEEF947A5F}"/>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519132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E5D906-2B89-0C52-F38A-CD4611EE4B9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86B3615-A476-DC40-3881-0F50BB9C0C20}"/>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4" name="Segnaposto piè di pagina 3">
            <a:extLst>
              <a:ext uri="{FF2B5EF4-FFF2-40B4-BE49-F238E27FC236}">
                <a16:creationId xmlns:a16="http://schemas.microsoft.com/office/drawing/2014/main" id="{45C47344-8557-2409-2D93-FC8CDA6BE6D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10D9ABB-5EB0-9062-2758-2A3D1A3CF900}"/>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4280326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24CE941-B482-78DC-DAF1-F76FA55EE0BB}"/>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3" name="Segnaposto piè di pagina 2">
            <a:extLst>
              <a:ext uri="{FF2B5EF4-FFF2-40B4-BE49-F238E27FC236}">
                <a16:creationId xmlns:a16="http://schemas.microsoft.com/office/drawing/2014/main" id="{45A80735-8DF3-95FD-FD7A-8B433D5A86E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A419AE8-24D2-5B6C-5966-7ACBE29B94B7}"/>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1838104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8C0017-BAAA-C808-E9FE-BEF13C4AF8D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5E43D6D-F4BC-C1DC-8CB0-F4E28044EF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CD6A12A-BE56-55DC-2B6D-85C63DAA26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9704182-7AC7-140A-55E0-82ADDE22A33A}"/>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6" name="Segnaposto piè di pagina 5">
            <a:extLst>
              <a:ext uri="{FF2B5EF4-FFF2-40B4-BE49-F238E27FC236}">
                <a16:creationId xmlns:a16="http://schemas.microsoft.com/office/drawing/2014/main" id="{927F4E37-3639-72C5-F1B4-9220FE93A16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C80FFB7-5490-9FDA-4B88-9732E3F1CE09}"/>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796260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678F41-DE41-4814-E916-4BD5E39ACBA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FA29E09-DFA1-CA21-09ED-337070CA54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A7D7984-E03F-C257-91A4-5F157CA7F5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BE541A2-6C30-F5F7-23EC-BB859B2267F5}"/>
              </a:ext>
            </a:extLst>
          </p:cNvPr>
          <p:cNvSpPr>
            <a:spLocks noGrp="1"/>
          </p:cNvSpPr>
          <p:nvPr>
            <p:ph type="dt" sz="half" idx="10"/>
          </p:nvPr>
        </p:nvSpPr>
        <p:spPr/>
        <p:txBody>
          <a:bodyPr/>
          <a:lstStyle/>
          <a:p>
            <a:fld id="{5DB95448-E5AF-4887-8E75-E4DBBD05B648}" type="datetimeFigureOut">
              <a:rPr lang="it-IT" smtClean="0"/>
              <a:t>07/12/2024</a:t>
            </a:fld>
            <a:endParaRPr lang="it-IT"/>
          </a:p>
        </p:txBody>
      </p:sp>
      <p:sp>
        <p:nvSpPr>
          <p:cNvPr id="6" name="Segnaposto piè di pagina 5">
            <a:extLst>
              <a:ext uri="{FF2B5EF4-FFF2-40B4-BE49-F238E27FC236}">
                <a16:creationId xmlns:a16="http://schemas.microsoft.com/office/drawing/2014/main" id="{08A914B3-20B3-AE56-4F73-81CA20DF5C4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C38A1A1-4731-294F-A792-6376F0F858C9}"/>
              </a:ext>
            </a:extLst>
          </p:cNvPr>
          <p:cNvSpPr>
            <a:spLocks noGrp="1"/>
          </p:cNvSpPr>
          <p:nvPr>
            <p:ph type="sldNum" sz="quarter" idx="12"/>
          </p:nvPr>
        </p:nvSpPr>
        <p:spPr/>
        <p:txBody>
          <a:bodyPr/>
          <a:lstStyle/>
          <a:p>
            <a:fld id="{303F6471-9165-4893-B9BE-90C9A6B50EE0}" type="slidenum">
              <a:rPr lang="it-IT" smtClean="0"/>
              <a:t>‹N›</a:t>
            </a:fld>
            <a:endParaRPr lang="it-IT"/>
          </a:p>
        </p:txBody>
      </p:sp>
    </p:spTree>
    <p:extLst>
      <p:ext uri="{BB962C8B-B14F-4D97-AF65-F5344CB8AC3E}">
        <p14:creationId xmlns:p14="http://schemas.microsoft.com/office/powerpoint/2010/main" val="3307520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A9D0EF0-C1BD-1B07-110B-6510ACE397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DC70330-A17A-4C51-2CD6-7F1040E290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F7260FB-4640-51E3-7DB8-3EB524CE2C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95448-E5AF-4887-8E75-E4DBBD05B648}" type="datetimeFigureOut">
              <a:rPr lang="it-IT" smtClean="0"/>
              <a:t>07/12/2024</a:t>
            </a:fld>
            <a:endParaRPr lang="it-IT"/>
          </a:p>
        </p:txBody>
      </p:sp>
      <p:sp>
        <p:nvSpPr>
          <p:cNvPr id="5" name="Segnaposto piè di pagina 4">
            <a:extLst>
              <a:ext uri="{FF2B5EF4-FFF2-40B4-BE49-F238E27FC236}">
                <a16:creationId xmlns:a16="http://schemas.microsoft.com/office/drawing/2014/main" id="{CABDD55E-19C4-0ECA-AF90-DF31CE13E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8308CE8-0300-45C5-ACB5-E23F36B345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F6471-9165-4893-B9BE-90C9A6B50EE0}" type="slidenum">
              <a:rPr lang="it-IT" smtClean="0"/>
              <a:t>‹N›</a:t>
            </a:fld>
            <a:endParaRPr lang="it-IT"/>
          </a:p>
        </p:txBody>
      </p:sp>
    </p:spTree>
    <p:extLst>
      <p:ext uri="{BB962C8B-B14F-4D97-AF65-F5344CB8AC3E}">
        <p14:creationId xmlns:p14="http://schemas.microsoft.com/office/powerpoint/2010/main" val="1597767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697C50-BED6-3327-69D8-8D538234EE73}"/>
              </a:ext>
            </a:extLst>
          </p:cNvPr>
          <p:cNvSpPr>
            <a:spLocks noGrp="1"/>
          </p:cNvSpPr>
          <p:nvPr>
            <p:ph type="title"/>
          </p:nvPr>
        </p:nvSpPr>
        <p:spPr>
          <a:xfrm>
            <a:off x="3676650" y="112712"/>
            <a:ext cx="3810000" cy="1154114"/>
          </a:xfrm>
        </p:spPr>
        <p:style>
          <a:lnRef idx="2">
            <a:schemeClr val="accent2">
              <a:shade val="15000"/>
            </a:schemeClr>
          </a:lnRef>
          <a:fillRef idx="1">
            <a:schemeClr val="accent2"/>
          </a:fillRef>
          <a:effectRef idx="0">
            <a:schemeClr val="accent2"/>
          </a:effectRef>
          <a:fontRef idx="minor">
            <a:schemeClr val="lt1"/>
          </a:fontRef>
        </p:style>
        <p:txBody>
          <a:bodyPr>
            <a:normAutofit fontScale="90000"/>
          </a:bodyPr>
          <a:lstStyle/>
          <a:p>
            <a:pPr algn="ctr">
              <a:spcBef>
                <a:spcPts val="1000"/>
              </a:spcBef>
            </a:pPr>
            <a:br>
              <a:rPr lang="en-US" sz="53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br>
            <a:r>
              <a:rPr lang="en-US" sz="53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Prayer Text</a:t>
            </a:r>
            <a:br>
              <a:rPr lang="en-US" sz="53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br>
            <a:r>
              <a:rPr lang="en-US" sz="53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Isaiah 11: 1-10</a:t>
            </a:r>
            <a:br>
              <a:rPr lang="it-IT" sz="800" dirty="0">
                <a:effectLst/>
                <a:latin typeface="Times New Roman" panose="02020603050405020304" pitchFamily="18" charset="0"/>
                <a:ea typeface="Times New Roman" panose="02020603050405020304" pitchFamily="18" charset="0"/>
              </a:rPr>
            </a:br>
            <a:endParaRPr lang="it-IT" dirty="0"/>
          </a:p>
        </p:txBody>
      </p:sp>
      <p:sp>
        <p:nvSpPr>
          <p:cNvPr id="4" name="CasellaDiTesto 3">
            <a:extLst>
              <a:ext uri="{FF2B5EF4-FFF2-40B4-BE49-F238E27FC236}">
                <a16:creationId xmlns:a16="http://schemas.microsoft.com/office/drawing/2014/main" id="{7626A196-0057-5ECD-F83E-6BE6B0FDFB00}"/>
              </a:ext>
            </a:extLst>
          </p:cNvPr>
          <p:cNvSpPr txBox="1"/>
          <p:nvPr/>
        </p:nvSpPr>
        <p:spPr>
          <a:xfrm>
            <a:off x="538162" y="1225689"/>
            <a:ext cx="11115675" cy="5632311"/>
          </a:xfrm>
          <a:prstGeom prst="rect">
            <a:avLst/>
          </a:prstGeom>
          <a:noFill/>
        </p:spPr>
        <p:txBody>
          <a:bodyPr wrap="square">
            <a:spAutoFit/>
          </a:bodyPr>
          <a:lstStyle/>
          <a:p>
            <a:pPr algn="just"/>
            <a:r>
              <a:rPr lang="en-US" sz="36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“A shoot will come up from the stump of Jesse; from his roots a Branch will bear fruit. </a:t>
            </a:r>
            <a:r>
              <a:rPr lang="en-US" sz="3600" b="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2 </a:t>
            </a:r>
            <a:r>
              <a:rPr lang="en-US" sz="36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The </a:t>
            </a:r>
            <a:r>
              <a:rPr lang="en-US" sz="3600" b="1" i="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Spirit of the </a:t>
            </a:r>
            <a:r>
              <a:rPr lang="en-US" sz="3600" b="1" i="1" kern="1200" cap="small"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Lord</a:t>
            </a:r>
            <a:r>
              <a:rPr lang="en-US" sz="3600" b="1" i="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 will rest on him— the Spirit of wisdom and of understanding, the Spirit of counsel and of might, the Spirit of the knowledge and fear of the </a:t>
            </a:r>
            <a:r>
              <a:rPr lang="en-US" sz="3600" b="1" i="1" kern="1200" cap="small"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Lord</a:t>
            </a:r>
            <a:r>
              <a:rPr lang="en-US" sz="3600" b="1" i="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a:t>
            </a:r>
            <a:r>
              <a:rPr lang="en-US" sz="3600" b="1" i="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3 </a:t>
            </a:r>
            <a:r>
              <a:rPr lang="en-US" sz="3600" b="1" i="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and he will delight in the fear of the </a:t>
            </a:r>
            <a:r>
              <a:rPr lang="en-US" sz="3600" b="1" i="1" kern="1200" cap="small"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Lord</a:t>
            </a:r>
            <a:r>
              <a:rPr lang="en-US" sz="3600" b="1" i="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 </a:t>
            </a:r>
            <a:r>
              <a:rPr lang="en-US" sz="36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He will not judge by what he sees with his eyes, or decide by what he hears with his ears; </a:t>
            </a:r>
            <a:r>
              <a:rPr lang="en-US" sz="3600" b="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4 </a:t>
            </a:r>
            <a:r>
              <a:rPr lang="en-US" sz="36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but with righteousness he will judge the needy, with justice he will give decisions for the poor of the earth. He will strike the earth with the rod of his mouth; with the breath of his lips, he will slay the wicked. </a:t>
            </a:r>
            <a:r>
              <a:rPr lang="en-US" sz="3600" b="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5 </a:t>
            </a:r>
            <a:endParaRPr lang="it-IT" sz="3600" dirty="0"/>
          </a:p>
        </p:txBody>
      </p:sp>
    </p:spTree>
    <p:extLst>
      <p:ext uri="{BB962C8B-B14F-4D97-AF65-F5344CB8AC3E}">
        <p14:creationId xmlns:p14="http://schemas.microsoft.com/office/powerpoint/2010/main" val="503745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6B94ED12-7CF5-4C11-F6F3-AB36A5BC38AB}"/>
              </a:ext>
            </a:extLst>
          </p:cNvPr>
          <p:cNvSpPr txBox="1"/>
          <p:nvPr/>
        </p:nvSpPr>
        <p:spPr>
          <a:xfrm>
            <a:off x="804862" y="1348800"/>
            <a:ext cx="10772775" cy="5509200"/>
          </a:xfrm>
          <a:prstGeom prst="rect">
            <a:avLst/>
          </a:prstGeom>
          <a:noFill/>
        </p:spPr>
        <p:txBody>
          <a:bodyPr wrap="square">
            <a:spAutoFit/>
          </a:bodyPr>
          <a:lstStyle/>
          <a:p>
            <a:pPr algn="just"/>
            <a:r>
              <a:rPr lang="en-US" sz="32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Righteousness will be his belt and faithfulness the sash around his waist. </a:t>
            </a:r>
            <a:r>
              <a:rPr lang="en-US" sz="3200" b="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6 </a:t>
            </a:r>
            <a:r>
              <a:rPr lang="en-US" sz="32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The wolf will live with the lamb, the leopard will lie down with the goat, the calf and the lion and the yearling together; and a little child will lead them. </a:t>
            </a:r>
            <a:r>
              <a:rPr lang="en-US" sz="3200" b="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7 </a:t>
            </a:r>
            <a:r>
              <a:rPr lang="en-US" sz="32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The cow will feed with the bear, their young will lie down together, and the lion will eat straw like the ox. </a:t>
            </a:r>
            <a:r>
              <a:rPr lang="en-US" sz="3200" b="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8 </a:t>
            </a:r>
            <a:r>
              <a:rPr lang="en-US" sz="32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The infant will play near the cobra’s den, and the young child will put its hand into the viper’s nest. </a:t>
            </a:r>
            <a:r>
              <a:rPr lang="en-US" sz="3200" b="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9 </a:t>
            </a:r>
            <a:r>
              <a:rPr lang="en-US" sz="32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They will neither harm nor destroy, on all my holy mountain, for the earth will be filled with the knowledge of the </a:t>
            </a:r>
            <a:r>
              <a:rPr lang="en-US" sz="3200" b="1" kern="1200" cap="small"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Lord </a:t>
            </a:r>
            <a:r>
              <a:rPr lang="en-US" sz="32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as the waters cover the sea. </a:t>
            </a:r>
            <a:r>
              <a:rPr lang="en-US" sz="3200" b="1" kern="1200" baseline="300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10 </a:t>
            </a:r>
            <a:r>
              <a:rPr lang="en-US" sz="32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In that day the Root of Jesse will stand as a banner for the peoples; the nations will rally to him, and his resting place will be glorious.”</a:t>
            </a:r>
            <a:r>
              <a:rPr lang="it-IT" sz="3200" b="1" dirty="0">
                <a:solidFill>
                  <a:srgbClr val="FF0000"/>
                </a:solidFill>
                <a:effectLst>
                  <a:outerShdw blurRad="38100" dist="38100" dir="2700000" algn="tl">
                    <a:srgbClr val="000000">
                      <a:alpha val="43137"/>
                    </a:srgbClr>
                  </a:outerShdw>
                </a:effectLst>
                <a:latin typeface="Agency FB" panose="020B0503020202020204" pitchFamily="34" charset="0"/>
              </a:rPr>
              <a:t> </a:t>
            </a:r>
            <a:endParaRPr lang="it-IT" sz="3200" dirty="0"/>
          </a:p>
        </p:txBody>
      </p:sp>
      <p:sp>
        <p:nvSpPr>
          <p:cNvPr id="5" name="Titolo 1">
            <a:extLst>
              <a:ext uri="{FF2B5EF4-FFF2-40B4-BE49-F238E27FC236}">
                <a16:creationId xmlns:a16="http://schemas.microsoft.com/office/drawing/2014/main" id="{5679C638-D5EF-3305-6219-CB72243E4E78}"/>
              </a:ext>
            </a:extLst>
          </p:cNvPr>
          <p:cNvSpPr>
            <a:spLocks noGrp="1"/>
          </p:cNvSpPr>
          <p:nvPr>
            <p:ph type="title"/>
          </p:nvPr>
        </p:nvSpPr>
        <p:spPr>
          <a:xfrm>
            <a:off x="3876674" y="231776"/>
            <a:ext cx="4438650" cy="1130300"/>
          </a:xfrm>
        </p:spPr>
        <p:style>
          <a:lnRef idx="2">
            <a:schemeClr val="accent2">
              <a:shade val="15000"/>
            </a:schemeClr>
          </a:lnRef>
          <a:fillRef idx="1">
            <a:schemeClr val="accent2"/>
          </a:fillRef>
          <a:effectRef idx="0">
            <a:schemeClr val="accent2"/>
          </a:effectRef>
          <a:fontRef idx="minor">
            <a:schemeClr val="lt1"/>
          </a:fontRef>
        </p:style>
        <p:txBody>
          <a:bodyPr>
            <a:normAutofit fontScale="90000"/>
          </a:bodyPr>
          <a:lstStyle/>
          <a:p>
            <a:pPr algn="ctr">
              <a:spcBef>
                <a:spcPts val="1000"/>
              </a:spcBef>
            </a:pPr>
            <a:br>
              <a:rPr lang="en-US" sz="53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br>
            <a:r>
              <a:rPr lang="en-US" sz="53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Prayer Text</a:t>
            </a:r>
            <a:br>
              <a:rPr lang="en-US" sz="53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br>
            <a:r>
              <a:rPr lang="en-US" sz="5300" b="1" kern="1200" dirty="0">
                <a:effectLst>
                  <a:outerShdw blurRad="38100" dist="38100" dir="2700000" algn="tl">
                    <a:srgbClr val="000000">
                      <a:alpha val="43000"/>
                    </a:srgbClr>
                  </a:outerShdw>
                </a:effectLst>
                <a:latin typeface="Gill Sans Nova Light" panose="020B0302020104020203" pitchFamily="34" charset="0"/>
                <a:ea typeface="Times New Roman" panose="02020603050405020304" pitchFamily="18" charset="0"/>
                <a:cs typeface="Gill Sans Nova Light" panose="020B0302020104020203" pitchFamily="34" charset="0"/>
              </a:rPr>
              <a:t>Isaiah 11: 1-10</a:t>
            </a:r>
            <a:br>
              <a:rPr lang="it-IT" sz="800" dirty="0">
                <a:effectLst/>
                <a:latin typeface="Times New Roman" panose="02020603050405020304" pitchFamily="18" charset="0"/>
                <a:ea typeface="Times New Roman" panose="02020603050405020304" pitchFamily="18" charset="0"/>
              </a:rPr>
            </a:br>
            <a:endParaRPr lang="it-IT" dirty="0"/>
          </a:p>
        </p:txBody>
      </p:sp>
    </p:spTree>
    <p:extLst>
      <p:ext uri="{BB962C8B-B14F-4D97-AF65-F5344CB8AC3E}">
        <p14:creationId xmlns:p14="http://schemas.microsoft.com/office/powerpoint/2010/main" val="35574897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323</Words>
  <Application>Microsoft Office PowerPoint</Application>
  <PresentationFormat>Widescreen</PresentationFormat>
  <Paragraphs>4</Paragraphs>
  <Slides>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vt:i4>
      </vt:variant>
    </vt:vector>
  </HeadingPairs>
  <TitlesOfParts>
    <vt:vector size="9" baseType="lpstr">
      <vt:lpstr>Agency FB</vt:lpstr>
      <vt:lpstr>Arial</vt:lpstr>
      <vt:lpstr>Calibri</vt:lpstr>
      <vt:lpstr>Calibri Light</vt:lpstr>
      <vt:lpstr>Gill Sans Nova Light</vt:lpstr>
      <vt:lpstr>Times New Roman</vt:lpstr>
      <vt:lpstr>Tema di Office</vt:lpstr>
      <vt:lpstr> Prayer Text Isaiah 11: 1-10 </vt:lpstr>
      <vt:lpstr> Prayer Text Isaiah 11: 1-10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 Naluggya Justine</dc:creator>
  <cp:lastModifiedBy>Sr. Naluggya Justine</cp:lastModifiedBy>
  <cp:revision>3</cp:revision>
  <dcterms:created xsi:type="dcterms:W3CDTF">2024-12-04T09:46:55Z</dcterms:created>
  <dcterms:modified xsi:type="dcterms:W3CDTF">2024-12-07T08:11:56Z</dcterms:modified>
</cp:coreProperties>
</file>